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05/03/2024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febrero </a:t>
            </a:r>
            <a:r>
              <a:rPr lang="es-MX" sz="3200" dirty="0"/>
              <a:t>de 2024,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29/febrero/2024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68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39</cp:revision>
  <dcterms:created xsi:type="dcterms:W3CDTF">2018-06-12T17:38:37Z</dcterms:created>
  <dcterms:modified xsi:type="dcterms:W3CDTF">2024-03-05T18:24:39Z</dcterms:modified>
</cp:coreProperties>
</file>